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4384000" cy="13716000"/>
  <p:notesSz cx="6797675" cy="9929813"/>
  <p:embeddedFontLst>
    <p:embeddedFont>
      <p:font typeface="Meiryo" panose="020B0604030504040204" pitchFamily="34" charset="-128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hFIZplIzKxc91LsReuzNDMTtzC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1" autoAdjust="0"/>
    <p:restoredTop sz="77487" autoAdjust="0"/>
  </p:normalViewPr>
  <p:slideViewPr>
    <p:cSldViewPr snapToGrid="0">
      <p:cViewPr varScale="1">
        <p:scale>
          <a:sx n="27" d="100"/>
          <a:sy n="27" d="100"/>
        </p:scale>
        <p:origin x="1416" y="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0684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28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81612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79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767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04861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3007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54" name="Google Shape;15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56675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191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32575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61944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036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073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55207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92" name="Google Shape;1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008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921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07405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7" name="Google Shape;2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952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1692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 panose="02020603050405020304" pitchFamily="18" charset="0"/>
              <a:buNone/>
            </a:pPr>
            <a:endParaRPr dirty="0"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0559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545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 pitchFamily="18" charset="0"/>
              <a:buNone/>
            </a:pPr>
            <a:endParaRPr dirty="0"/>
          </a:p>
        </p:txBody>
      </p:sp>
      <p:sp>
        <p:nvSpPr>
          <p:cNvPr id="248" name="Google Shape;2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9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7" name="Google Shape;2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425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776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66904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1978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33459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8437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9331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308" name="Google Shape;30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0795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6" name="Google Shape;31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74808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3" name="Google Shape;3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82087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 pitchFamily="18" charset="0"/>
              <a:buNone/>
            </a:pPr>
            <a:endParaRPr dirty="0"/>
          </a:p>
        </p:txBody>
      </p:sp>
      <p:sp>
        <p:nvSpPr>
          <p:cNvPr id="331" name="Google Shape;33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76032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608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7" name="Google Shape;5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15061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9952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0337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94229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80" name="Google Shape;38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64261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65908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66940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9425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70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7956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74" name="Google Shape;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8279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88732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710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05" name="Google Shape;10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899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17131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4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4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4"/>
          <p:cNvSpPr txBox="1">
            <a:spLocks noGrp="1"/>
          </p:cNvSpPr>
          <p:nvPr>
            <p:ph type="sldNum" idx="12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lang="en-US" i="1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45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45"/>
          <p:cNvSpPr/>
          <p:nvPr/>
        </p:nvSpPr>
        <p:spPr>
          <a:xfrm>
            <a:off x="0" y="12670972"/>
            <a:ext cx="24384001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 panose="02020603050405020304" pitchFamily="18" charset="0"/>
              <a:buNone/>
            </a:pP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5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Copyright </a:t>
            </a:r>
            <a:r>
              <a:rPr lang="en-US" sz="3200" b="1" i="1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© </a:t>
            </a: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 All Right Reserved </a:t>
            </a:r>
            <a:endParaRPr sz="32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20" name="Google Shape;20;p45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45"/>
          <p:cNvCxnSpPr/>
          <p:nvPr/>
        </p:nvCxnSpPr>
        <p:spPr>
          <a:xfrm>
            <a:off x="0" y="12670972"/>
            <a:ext cx="2438400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4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52277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8701657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sldNum" idx="12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46"/>
          <p:cNvCxnSpPr/>
          <p:nvPr/>
        </p:nvCxnSpPr>
        <p:spPr>
          <a:xfrm>
            <a:off x="1845217" y="1893677"/>
            <a:ext cx="18701657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4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7" name="Google Shape;7;p42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8" name="Google Shape;8;p42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typescript-tutoria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utorialspoint.com/typescript/index.htm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 panose="02020603050405020304" pitchFamily="18" charset="0"/>
              <a:buNone/>
            </a:pPr>
            <a:r>
              <a:rPr lang="en-US" sz="31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WAY TO ENTERPRISE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 panose="02020603050405020304" pitchFamily="18" charset="0"/>
              <a:buNone/>
            </a:pPr>
            <a:r>
              <a:rPr lang="en-US" sz="10000" b="0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JS</a:t>
            </a:r>
            <a:endParaRPr sz="10000" b="0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Author: </a:t>
            </a:r>
            <a:r>
              <a:rPr lang="en-US" sz="5000" b="1" i="0" u="sng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duy.nguyenngoc1@vti.com.vn</a:t>
            </a:r>
            <a:endParaRPr sz="5000" b="1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March 2020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1857375" y="2335126"/>
            <a:ext cx="12597927" cy="544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 Constructor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Normal Function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Arrow Function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 Constructor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10638232" y="7488694"/>
            <a:ext cx="30251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Same Javascript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739" y="3416968"/>
            <a:ext cx="9176173" cy="388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Normal 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10038226" y="11424300"/>
            <a:ext cx="30251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Same Javascript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2837" y="8521430"/>
            <a:ext cx="5978897" cy="267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8759" y="3125297"/>
            <a:ext cx="6367054" cy="3463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 txBox="1"/>
          <p:nvPr/>
        </p:nvSpPr>
        <p:spPr>
          <a:xfrm>
            <a:off x="1857375" y="2335126"/>
            <a:ext cx="3103731" cy="108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1857374" y="7166024"/>
            <a:ext cx="3103731" cy="108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Arrow 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532" y="2897487"/>
            <a:ext cx="7767863" cy="225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 txBox="1"/>
          <p:nvPr/>
        </p:nvSpPr>
        <p:spPr>
          <a:xfrm>
            <a:off x="1857375" y="1809834"/>
            <a:ext cx="3103731" cy="108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1" name="Google Shape;14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532" y="5485007"/>
            <a:ext cx="14978732" cy="128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5532" y="7195580"/>
            <a:ext cx="8877370" cy="24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5532" y="9955139"/>
            <a:ext cx="7767863" cy="264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Arrow Function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1857375" y="2412948"/>
            <a:ext cx="3103731" cy="108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callback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0" y="4119581"/>
            <a:ext cx="20803262" cy="227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/>
          <p:nvPr/>
        </p:nvSpPr>
        <p:spPr>
          <a:xfrm>
            <a:off x="4219503" y="6858000"/>
            <a:ext cx="160367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https://developer.mozilla.org/en-US/docs/Web/JavaScript/Reference/Global_Objects/Array/map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1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7" name="Google Shape;157;p51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2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8" name="Google Shape;158;p51"/>
          <p:cNvSpPr txBox="1"/>
          <p:nvPr/>
        </p:nvSpPr>
        <p:spPr>
          <a:xfrm>
            <a:off x="1921453" y="24875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4: Arrow function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9" name="Google Shape;15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3843" y="3753658"/>
            <a:ext cx="9831000" cy="831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Parameter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1857374" y="2335124"/>
            <a:ext cx="14990932" cy="618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Default parameter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Rest parameter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Optional parameter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Anonymous Object as parameter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Default Parameter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8278" y="4703971"/>
            <a:ext cx="7817263" cy="325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Rest Parameter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909" y="5286400"/>
            <a:ext cx="9759484" cy="280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Optional Parameter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7959" y="3817904"/>
            <a:ext cx="11127731" cy="5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6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Destructuring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Template String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...Operator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Arrow Function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Asynchronous Programming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Assignments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/>
        </p:nvSpPr>
        <p:spPr>
          <a:xfrm>
            <a:off x="1200150" y="571498"/>
            <a:ext cx="14169552" cy="82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Anonymous Object as parameter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2682" y="2774536"/>
            <a:ext cx="8088093" cy="847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5" name="Google Shape;195;p52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2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6" name="Google Shape;196;p52"/>
          <p:cNvSpPr txBox="1"/>
          <p:nvPr/>
        </p:nvSpPr>
        <p:spPr>
          <a:xfrm>
            <a:off x="1921453" y="24875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5: Parameter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97" name="Google Shape;1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210" y="4036762"/>
            <a:ext cx="10954547" cy="753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Asynchronous Programming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Callback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Promise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/Await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04" name="Google Shape;204;p17" descr="synchronous vs asynchrono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774" y="2309884"/>
            <a:ext cx="14487665" cy="861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Callback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11" name="Google Shape;2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47" y="2799032"/>
            <a:ext cx="11964603" cy="569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0981" y="2782339"/>
            <a:ext cx="11801981" cy="568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/>
          <p:nvPr/>
        </p:nvSpPr>
        <p:spPr>
          <a:xfrm>
            <a:off x="3467910" y="8664722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timeout function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15801019" y="8664722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Call api function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Callback hell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3297" y="1908372"/>
            <a:ext cx="9739975" cy="85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/>
          <p:nvPr/>
        </p:nvSpPr>
        <p:spPr>
          <a:xfrm>
            <a:off x="7173139" y="10667892"/>
            <a:ext cx="986545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🡺 Using </a:t>
            </a:r>
            <a:r>
              <a:rPr lang="en-US" sz="3000" b="1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Promise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or </a:t>
            </a:r>
            <a:r>
              <a:rPr lang="en-US" sz="3000" b="1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to avoid callback hell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Promise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1830545" y="2462284"/>
            <a:ext cx="13157663" cy="106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ES6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603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init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status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then()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catch()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6848273" y="6646388"/>
            <a:ext cx="1095495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1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resolve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is a callback function that handles a successful action.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1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reject</a:t>
            </a: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is a callback function that handles the failure action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0998" y="4799663"/>
            <a:ext cx="10942846" cy="165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Status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1830546" y="2462285"/>
            <a:ext cx="7481896" cy="451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Pending (New)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Fulfilled (Success)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Rejected (Error)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9521" y="2462285"/>
            <a:ext cx="7950700" cy="61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then() is a method that receives the results of promises (success or error)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736" y="4708188"/>
            <a:ext cx="10005745" cy="59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>
            <a:off x="8677070" y="10713198"/>
            <a:ext cx="63089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tsc promise.ts --target es6</a:t>
            </a: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Catch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catch() is a method that only handles the error results of promises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8677070" y="10713198"/>
            <a:ext cx="49199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tsc promise.ts --target es6</a:t>
            </a: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2655" y="4956298"/>
            <a:ext cx="10521470" cy="5652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err="1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Destructuring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769053" y="2335126"/>
            <a:ext cx="3509529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Array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8893" y="3112146"/>
            <a:ext cx="9346488" cy="27149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/>
        </p:nvSpPr>
        <p:spPr>
          <a:xfrm>
            <a:off x="1796762" y="6269818"/>
            <a:ext cx="3509529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Object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7947" y="6976992"/>
            <a:ext cx="7848380" cy="482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Chain Promise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797" y="3426491"/>
            <a:ext cx="9809003" cy="833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4853" y="3426491"/>
            <a:ext cx="13147803" cy="581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Chain Promise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472" y="2462284"/>
            <a:ext cx="17930062" cy="820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Chain Promise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233" y="1963221"/>
            <a:ext cx="16595387" cy="986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Chain Promise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273" y="1849493"/>
            <a:ext cx="19738473" cy="1034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678147" y="2309885"/>
            <a:ext cx="2952220" cy="130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830547" y="2462284"/>
            <a:ext cx="19609217" cy="122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501" y="2077577"/>
            <a:ext cx="10760613" cy="9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4918" y="2077577"/>
            <a:ext cx="7604679" cy="829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1" name="Google Shape;311;p53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2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1921453" y="24875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6: Promise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13" name="Google Shape;31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7916" y="3560618"/>
            <a:ext cx="9999746" cy="839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/>
        </p:nvSpPr>
        <p:spPr>
          <a:xfrm>
            <a:off x="1200150" y="571498"/>
            <a:ext cx="502017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1830546" y="2462284"/>
            <a:ext cx="14213018" cy="661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ES7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Purpose: Prevent callback method and then() in Promise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603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Await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184" y="2457450"/>
            <a:ext cx="19112937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/>
          <p:nvPr/>
        </p:nvSpPr>
        <p:spPr>
          <a:xfrm>
            <a:off x="8540447" y="9513048"/>
            <a:ext cx="74029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 </a:t>
            </a:r>
            <a:r>
              <a:rPr lang="en-US" sz="3200" b="1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await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instead of </a:t>
            </a:r>
            <a:r>
              <a:rPr lang="en-US" sz="3200" b="1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callback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method</a:t>
            </a: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892" y="5646824"/>
            <a:ext cx="8629579" cy="62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1830546" y="2462284"/>
            <a:ext cx="22553454" cy="661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function: Declare an asynchronous function(), similar to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1 Promise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When running await statement, TS will convert into a promise with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 callback of the commands after await statement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1618747" y="1797267"/>
            <a:ext cx="21258054" cy="234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await always in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await is a promise which has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 following code await is a Callback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7825" y="4459400"/>
            <a:ext cx="5659601" cy="79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525" y="4459400"/>
            <a:ext cx="7607125" cy="79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81905" y="6853386"/>
            <a:ext cx="3628069" cy="155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0" name="Google Shape;60;p48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1: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Destructuring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61" name="Google Shape;6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993" y="4164961"/>
            <a:ext cx="12492668" cy="729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1678146" y="2268747"/>
            <a:ext cx="9109677" cy="94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await &amp; loop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4456" y="3995083"/>
            <a:ext cx="8750938" cy="654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36558" y="5055733"/>
            <a:ext cx="5361766" cy="54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/>
          <p:nvPr/>
        </p:nvSpPr>
        <p:spPr>
          <a:xfrm>
            <a:off x="9362239" y="11037348"/>
            <a:ext cx="50369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Similar to nested callbacks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13170704" y="7818089"/>
            <a:ext cx="30524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running in order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64" name="Google Shape;3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886" y="3536443"/>
            <a:ext cx="9592077" cy="766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700" y="6067388"/>
            <a:ext cx="4056463" cy="145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Async/Await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1830546" y="2462284"/>
            <a:ext cx="22130889" cy="136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When calling an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function, if there is not await keyword, the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will return a Promise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7750" y="4874143"/>
            <a:ext cx="8745164" cy="614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08325" y="7553262"/>
            <a:ext cx="5777203" cy="111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2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4" name="Google Shape;384;p54"/>
          <p:cNvSpPr txBox="1"/>
          <p:nvPr/>
        </p:nvSpPr>
        <p:spPr>
          <a:xfrm>
            <a:off x="1921453" y="24875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7: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Async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Await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85" name="Google Shape;38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9052" y="5711688"/>
            <a:ext cx="12132251" cy="172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Other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60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None/>
            </a:pPr>
            <a:endParaRPr sz="4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1830546" y="2462284"/>
            <a:ext cx="6703854" cy="413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Higher-order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Reduce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Currying Function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796" y="6747752"/>
            <a:ext cx="20976442" cy="390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/>
        </p:nvSpPr>
        <p:spPr>
          <a:xfrm>
            <a:off x="1374773" y="514346"/>
            <a:ext cx="14603163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Times New Roman" panose="02020603050405020304" pitchFamily="18" charset="0"/>
              <a:buNone/>
            </a:pPr>
            <a:r>
              <a:rPr lang="en-US" sz="57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99" name="Google Shape;39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3357" y="1702523"/>
            <a:ext cx="7374579" cy="108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1857376" y="2335126"/>
            <a:ext cx="21821774" cy="265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https://www.javatpoint.com/typescript-tutorial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https://www.tutorialspoint.com/typescript/index.htm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 panose="02020603050405020304" pitchFamily="18" charset="0"/>
              <a:buNone/>
            </a:pPr>
            <a:r>
              <a:rPr lang="en-US" sz="8800" b="0" i="0" u="none" strike="noStrike" cap="none">
                <a:solidFill>
                  <a:srgbClr val="00517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Template String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497740" y="1985429"/>
            <a:ext cx="3509529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String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11353663" y="1985429"/>
            <a:ext cx="3509529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Loop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127" y="2854297"/>
            <a:ext cx="9398577" cy="169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4669" y="2860588"/>
            <a:ext cx="6846436" cy="92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11064" y="5863101"/>
            <a:ext cx="4391938" cy="382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7" name="Google Shape;77;p49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2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8" name="Google Shape;78;p49"/>
          <p:cNvSpPr txBox="1"/>
          <p:nvPr/>
        </p:nvSpPr>
        <p:spPr>
          <a:xfrm>
            <a:off x="1921453" y="24875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2: Template String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79" name="Google Shape;7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5096" y="3408218"/>
            <a:ext cx="10762043" cy="863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... Operator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1857375" y="2335126"/>
            <a:ext cx="9634969" cy="886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Spread element in array or object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18" y="4491651"/>
            <a:ext cx="8495954" cy="142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0720" y="3766369"/>
            <a:ext cx="8325711" cy="487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4400" y="9212406"/>
            <a:ext cx="16937908" cy="65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... Operator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63693" y="2447398"/>
            <a:ext cx="8958520" cy="401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pointer (reference)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5232634" y="8550118"/>
            <a:ext cx="195598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1584" y="4553283"/>
            <a:ext cx="7319693" cy="3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9610" y="4212090"/>
            <a:ext cx="5912650" cy="419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>
            <a:off x="15380994" y="8550118"/>
            <a:ext cx="181438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Copy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0"/>
          <p:cNvSpPr txBox="1"/>
          <p:nvPr/>
        </p:nvSpPr>
        <p:spPr>
          <a:xfrm>
            <a:off x="1200150" y="571498"/>
            <a:ext cx="11769892" cy="6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8" name="Google Shape;108;p50"/>
          <p:cNvSpPr txBox="1"/>
          <p:nvPr/>
        </p:nvSpPr>
        <p:spPr>
          <a:xfrm>
            <a:off x="1769053" y="23351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2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9" name="Google Shape;109;p50"/>
          <p:cNvSpPr txBox="1"/>
          <p:nvPr/>
        </p:nvSpPr>
        <p:spPr>
          <a:xfrm>
            <a:off x="1921453" y="2487526"/>
            <a:ext cx="9877515" cy="107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3: ... operator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10" name="Google Shape;11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1123" y="4110834"/>
            <a:ext cx="14854006" cy="67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463</Words>
  <Application>Microsoft Office PowerPoint</Application>
  <PresentationFormat>Custom</PresentationFormat>
  <Paragraphs>130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Meiryo</vt:lpstr>
      <vt:lpstr>Calibri</vt:lpstr>
      <vt:lpstr>Times New Roman</vt:lpstr>
      <vt:lpstr>Courier New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Quan (VTI.GA)</dc:creator>
  <cp:lastModifiedBy>pc</cp:lastModifiedBy>
  <cp:revision>11</cp:revision>
  <dcterms:modified xsi:type="dcterms:W3CDTF">2022-05-12T07:43:58Z</dcterms:modified>
</cp:coreProperties>
</file>